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70" r:id="rId5"/>
    <p:sldId id="258" r:id="rId6"/>
    <p:sldId id="271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73" r:id="rId16"/>
    <p:sldId id="274" r:id="rId17"/>
    <p:sldId id="280" r:id="rId18"/>
    <p:sldId id="279" r:id="rId19"/>
    <p:sldId id="275" r:id="rId20"/>
    <p:sldId id="276" r:id="rId21"/>
    <p:sldId id="278" r:id="rId22"/>
    <p:sldId id="277" r:id="rId23"/>
    <p:sldId id="281" r:id="rId24"/>
    <p:sldId id="26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D1AE-869B-4318-8680-EF8B8B3CEDA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52044-BA64-4486-8BF3-2CF16D7492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D1AE-869B-4318-8680-EF8B8B3CEDA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52044-BA64-4486-8BF3-2CF16D7492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D1AE-869B-4318-8680-EF8B8B3CEDA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52044-BA64-4486-8BF3-2CF16D7492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D1AE-869B-4318-8680-EF8B8B3CEDA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52044-BA64-4486-8BF3-2CF16D7492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D1AE-869B-4318-8680-EF8B8B3CEDA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52044-BA64-4486-8BF3-2CF16D7492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D1AE-869B-4318-8680-EF8B8B3CEDA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52044-BA64-4486-8BF3-2CF16D7492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D1AE-869B-4318-8680-EF8B8B3CEDA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52044-BA64-4486-8BF3-2CF16D7492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D1AE-869B-4318-8680-EF8B8B3CEDA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52044-BA64-4486-8BF3-2CF16D7492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D1AE-869B-4318-8680-EF8B8B3CEDA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52044-BA64-4486-8BF3-2CF16D7492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D1AE-869B-4318-8680-EF8B8B3CEDA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52044-BA64-4486-8BF3-2CF16D7492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D1AE-869B-4318-8680-EF8B8B3CEDA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52044-BA64-4486-8BF3-2CF16D7492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6D1AE-869B-4318-8680-EF8B8B3CEDAA}" type="datetimeFigureOut">
              <a:rPr lang="ru-RU" smtClean="0"/>
              <a:pPr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52044-BA64-4486-8BF3-2CF16D7492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binet.allart.kz/wp-content/uploads/2019/05/345avp-1.jpg"/>
          <p:cNvPicPr>
            <a:picLocks noChangeAspect="1" noChangeArrowheads="1"/>
          </p:cNvPicPr>
          <p:nvPr/>
        </p:nvPicPr>
        <p:blipFill>
          <a:blip r:embed="rId2" cstate="print"/>
          <a:srcRect l="33232" t="3846" r="32091" b="38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365104"/>
            <a:ext cx="7992888" cy="1512168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rgbClr val="002060"/>
                </a:solidFill>
              </a:rPr>
              <a:t>ИТОГОВЫЙ ОТЧЕТ</a:t>
            </a:r>
          </a:p>
          <a:p>
            <a:r>
              <a:rPr lang="ru-RU" sz="2800" i="1" dirty="0" smtClean="0">
                <a:solidFill>
                  <a:srgbClr val="002060"/>
                </a:solidFill>
              </a:rPr>
              <a:t> ОРГАНИЗАЦИИ САМОУПРАВЛЕНИЯ</a:t>
            </a:r>
          </a:p>
          <a:p>
            <a:endParaRPr lang="ru-RU" sz="2800" i="1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 ЗА 2020-2021 УЧЕБНЫЙ ГОД</a:t>
            </a:r>
          </a:p>
          <a:p>
            <a:endParaRPr lang="ru-RU" sz="44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C:\Users\admin\Desktop\znachok-zhas-ulan.0.b.jpg"/>
          <p:cNvPicPr>
            <a:picLocks noChangeAspect="1" noChangeArrowheads="1"/>
          </p:cNvPicPr>
          <p:nvPr/>
        </p:nvPicPr>
        <p:blipFill>
          <a:blip r:embed="rId3" cstate="print"/>
          <a:srcRect l="8043" t="-512" r="4641" b="3277"/>
          <a:stretch>
            <a:fillRect/>
          </a:stretch>
        </p:blipFill>
        <p:spPr bwMode="auto">
          <a:xfrm>
            <a:off x="4355976" y="1268760"/>
            <a:ext cx="3744416" cy="2983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1" y="332656"/>
            <a:ext cx="8706872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i="1" spc="-15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КГУ «ОБЩЕОБРАЗОВАТЕЛЬНАЯ ШКОЛА №1 СЕЛА БУЛАКСАЙ</a:t>
            </a:r>
            <a:r>
              <a:rPr lang="ru-RU" sz="2800" b="1" i="1" spc="-150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sz="2800" b="1" i="1" spc="-150" dirty="0">
              <a:ln w="0"/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binet.allart.kz/wp-content/uploads/2019/05/345avp-1.jpg"/>
          <p:cNvPicPr>
            <a:picLocks noChangeAspect="1" noChangeArrowheads="1"/>
          </p:cNvPicPr>
          <p:nvPr/>
        </p:nvPicPr>
        <p:blipFill>
          <a:blip r:embed="rId2" cstate="print"/>
          <a:srcRect l="33232" t="3846" r="32091" b="38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" name="Picture 5" descr="C:\Users\admin\Desktop\znachok-zhas-ulan.0.b.jpg"/>
          <p:cNvPicPr>
            <a:picLocks noChangeAspect="1" noChangeArrowheads="1"/>
          </p:cNvPicPr>
          <p:nvPr/>
        </p:nvPicPr>
        <p:blipFill>
          <a:blip r:embed="rId3" cstate="print"/>
          <a:srcRect l="8043" t="-512" r="4641" b="3277"/>
          <a:stretch>
            <a:fillRect/>
          </a:stretch>
        </p:blipFill>
        <p:spPr bwMode="auto">
          <a:xfrm>
            <a:off x="6920010" y="0"/>
            <a:ext cx="2223989" cy="1556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520" y="188640"/>
            <a:ext cx="66064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Характерная черта современного детского объединения- предоставление детям свободы выбора, поддержка детской инициативы, самостоятельность в осуществлении тех или иных социальных акций и  проектов.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admin\Desktop\ФОТО\ФОТО 2021\IMG-20210126-WA0029.jpg"/>
          <p:cNvPicPr/>
          <p:nvPr/>
        </p:nvPicPr>
        <p:blipFill>
          <a:blip r:embed="rId4" cstate="print"/>
          <a:srcRect r="15613" b="-38"/>
          <a:stretch>
            <a:fillRect/>
          </a:stretch>
        </p:blipFill>
        <p:spPr bwMode="auto">
          <a:xfrm>
            <a:off x="6300192" y="2492896"/>
            <a:ext cx="2843808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admin\Pictures\IMG_20210222_12253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348880"/>
            <a:ext cx="3024336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admin\Desktop\ФОТО\ФОТО 2021\IMG-20201214-WA003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2492896"/>
            <a:ext cx="2808312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binet.allart.kz/wp-content/uploads/2019/05/345avp-1.jpg"/>
          <p:cNvPicPr>
            <a:picLocks noChangeAspect="1" noChangeArrowheads="1"/>
          </p:cNvPicPr>
          <p:nvPr/>
        </p:nvPicPr>
        <p:blipFill>
          <a:blip r:embed="rId2" cstate="print"/>
          <a:srcRect l="33232" t="3846" r="32091" b="38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" name="Picture 5" descr="C:\Users\admin\Desktop\znachok-zhas-ulan.0.b.jpg"/>
          <p:cNvPicPr>
            <a:picLocks noChangeAspect="1" noChangeArrowheads="1"/>
          </p:cNvPicPr>
          <p:nvPr/>
        </p:nvPicPr>
        <p:blipFill>
          <a:blip r:embed="rId3" cstate="print"/>
          <a:srcRect l="8043" t="-512" r="4641" b="3277"/>
          <a:stretch>
            <a:fillRect/>
          </a:stretch>
        </p:blipFill>
        <p:spPr bwMode="auto">
          <a:xfrm>
            <a:off x="6714274" y="0"/>
            <a:ext cx="2429726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520" y="404664"/>
            <a:ext cx="6606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своеобразная «разведка»  своих сил и возможностей, «примерка» себя к миру взрослых. Детское  общественное  объединение -фактор  социализации личности.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admin\Desktop\ФОТО\ФОТО 2021\IMG202012281126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9390" y="2636912"/>
            <a:ext cx="2945219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C:\Users\admin\Desktop\ФОТО\ФОТО 2021\IMG20201228112537.jpg"/>
          <p:cNvPicPr/>
          <p:nvPr/>
        </p:nvPicPr>
        <p:blipFill>
          <a:blip r:embed="rId5" cstate="print"/>
          <a:srcRect l="30482" t="3901" b="13325"/>
          <a:stretch>
            <a:fillRect/>
          </a:stretch>
        </p:blipFill>
        <p:spPr bwMode="auto">
          <a:xfrm>
            <a:off x="6084168" y="2636912"/>
            <a:ext cx="2880320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C:\Users\admin\Pictures\IMG20201228113424.jpg"/>
          <p:cNvPicPr/>
          <p:nvPr/>
        </p:nvPicPr>
        <p:blipFill>
          <a:blip r:embed="rId6" cstate="print"/>
          <a:srcRect l="13418" t="12645" r="8252" b="16229"/>
          <a:stretch>
            <a:fillRect/>
          </a:stretch>
        </p:blipFill>
        <p:spPr bwMode="auto">
          <a:xfrm>
            <a:off x="179512" y="2636912"/>
            <a:ext cx="288032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binet.allart.kz/wp-content/uploads/2019/05/345avp-1.jpg"/>
          <p:cNvPicPr>
            <a:picLocks noChangeAspect="1" noChangeArrowheads="1"/>
          </p:cNvPicPr>
          <p:nvPr/>
        </p:nvPicPr>
        <p:blipFill>
          <a:blip r:embed="rId2" cstate="print"/>
          <a:srcRect l="33232" t="3846" r="32091" b="38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95536" y="404665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Члены ДЮО «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Ұлан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и «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Қыран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принимают активное участие в жизни школы. Оказывают помощь одиноко проживающим пенсионерам, инвалидам, ветеранам труда.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5" name="Picture 5" descr="C:\Users\admin\Desktop\znachok-zhas-ulan.0.b.jpg"/>
          <p:cNvPicPr>
            <a:picLocks noChangeAspect="1" noChangeArrowheads="1"/>
          </p:cNvPicPr>
          <p:nvPr/>
        </p:nvPicPr>
        <p:blipFill>
          <a:blip r:embed="rId3" cstate="print"/>
          <a:srcRect l="8043" t="-512" r="4641" b="3277"/>
          <a:stretch>
            <a:fillRect/>
          </a:stretch>
        </p:blipFill>
        <p:spPr bwMode="auto">
          <a:xfrm>
            <a:off x="0" y="5421796"/>
            <a:ext cx="2051720" cy="143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Desktop\ФОТО\ФОТО 2021\IMG-20201014-WA0005.jpg"/>
          <p:cNvPicPr/>
          <p:nvPr/>
        </p:nvPicPr>
        <p:blipFill>
          <a:blip r:embed="rId4" cstate="print"/>
          <a:srcRect l="33055" t="13351" r="9739" b="38030"/>
          <a:stretch>
            <a:fillRect/>
          </a:stretch>
        </p:blipFill>
        <p:spPr bwMode="auto">
          <a:xfrm>
            <a:off x="251520" y="1988840"/>
            <a:ext cx="2808312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admin\Desktop\ФОТО\ФОТО 2020\IMG-20200207-WA00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1" y="1916831"/>
            <a:ext cx="2753952" cy="3096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admin\Desktop\ФОТО\фото 2018-2019\IMG_20190504_103857.jpg"/>
          <p:cNvPicPr/>
          <p:nvPr/>
        </p:nvPicPr>
        <p:blipFill>
          <a:blip r:embed="rId6" cstate="print"/>
          <a:srcRect l="31223" b="34268"/>
          <a:stretch>
            <a:fillRect/>
          </a:stretch>
        </p:blipFill>
        <p:spPr bwMode="auto">
          <a:xfrm>
            <a:off x="6012160" y="1988840"/>
            <a:ext cx="2736304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binet.allart.kz/wp-content/uploads/2019/05/345avp-1.jpg"/>
          <p:cNvPicPr>
            <a:picLocks noChangeAspect="1" noChangeArrowheads="1"/>
          </p:cNvPicPr>
          <p:nvPr/>
        </p:nvPicPr>
        <p:blipFill>
          <a:blip r:embed="rId2" cstate="print"/>
          <a:srcRect l="33232" t="3846" r="32091" b="38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" name="Picture 5" descr="C:\Users\admin\Desktop\znachok-zhas-ulan.0.b.jpg"/>
          <p:cNvPicPr>
            <a:picLocks noChangeAspect="1" noChangeArrowheads="1"/>
          </p:cNvPicPr>
          <p:nvPr/>
        </p:nvPicPr>
        <p:blipFill>
          <a:blip r:embed="rId3" cstate="print"/>
          <a:srcRect l="8043" t="-512" r="4641" b="3277"/>
          <a:stretch>
            <a:fillRect/>
          </a:stretch>
        </p:blipFill>
        <p:spPr bwMode="auto">
          <a:xfrm>
            <a:off x="7020272" y="0"/>
            <a:ext cx="2123728" cy="1486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83568" y="260648"/>
            <a:ext cx="6336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Учащиеся, объединенные в организацию, включаются  в жизнь общества, участвуют в силу своих возрастных возможностей в общественной жизни школы и села.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admin\Desktop\ФОТО\ФОТО 2021\IMG20201028130900 (1).jpg"/>
          <p:cNvPicPr/>
          <p:nvPr/>
        </p:nvPicPr>
        <p:blipFill>
          <a:blip r:embed="rId4" cstate="print"/>
          <a:srcRect l="17470" t="19050" r="12746"/>
          <a:stretch>
            <a:fillRect/>
          </a:stretch>
        </p:blipFill>
        <p:spPr bwMode="auto">
          <a:xfrm>
            <a:off x="251520" y="2564904"/>
            <a:ext cx="2952328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C:\Users\admin\Desktop\ФОТО\ФОТО 2021\Асар (2) — копия.jpg"/>
          <p:cNvPicPr/>
          <p:nvPr/>
        </p:nvPicPr>
        <p:blipFill>
          <a:blip r:embed="rId5" cstate="print"/>
          <a:srcRect l="11097" t="10959" r="15380" b="34245"/>
          <a:stretch>
            <a:fillRect/>
          </a:stretch>
        </p:blipFill>
        <p:spPr bwMode="auto">
          <a:xfrm>
            <a:off x="3275856" y="2492896"/>
            <a:ext cx="2808312" cy="338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C:\Users\admin\Desktop\ФОТО\ФОТО 2021\IMG-20201014-WA0007.jpg"/>
          <p:cNvPicPr/>
          <p:nvPr/>
        </p:nvPicPr>
        <p:blipFill>
          <a:blip r:embed="rId6" cstate="print"/>
          <a:srcRect r="10786" b="35440"/>
          <a:stretch>
            <a:fillRect/>
          </a:stretch>
        </p:blipFill>
        <p:spPr bwMode="auto">
          <a:xfrm>
            <a:off x="6156176" y="2492896"/>
            <a:ext cx="2758301" cy="338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binet.allart.kz/wp-content/uploads/2019/05/345avp-1.jpg"/>
          <p:cNvPicPr>
            <a:picLocks noChangeAspect="1" noChangeArrowheads="1"/>
          </p:cNvPicPr>
          <p:nvPr/>
        </p:nvPicPr>
        <p:blipFill>
          <a:blip r:embed="rId2" cstate="print"/>
          <a:srcRect l="33232" t="3846" r="32091" b="38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" name="Picture 5" descr="C:\Users\admin\Desktop\znachok-zhas-ulan.0.b.jpg"/>
          <p:cNvPicPr>
            <a:picLocks noChangeAspect="1" noChangeArrowheads="1"/>
          </p:cNvPicPr>
          <p:nvPr/>
        </p:nvPicPr>
        <p:blipFill>
          <a:blip r:embed="rId3" cstate="print"/>
          <a:srcRect l="8043" t="-512" r="4641" b="3277"/>
          <a:stretch>
            <a:fillRect/>
          </a:stretch>
        </p:blipFill>
        <p:spPr bwMode="auto">
          <a:xfrm>
            <a:off x="7092280" y="0"/>
            <a:ext cx="2051720" cy="143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67544" y="260649"/>
            <a:ext cx="66247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в организации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Жас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kk-KZ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Ұ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лан»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помогает учащимся получать навыки управленческой культуры, раскрыть свои лидерские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качества, стать более решительными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инициативными.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:\Users\admin\Pictures\IMG-20210222-WA0004.jpg"/>
          <p:cNvPicPr/>
          <p:nvPr/>
        </p:nvPicPr>
        <p:blipFill>
          <a:blip r:embed="rId4" cstate="print"/>
          <a:srcRect l="17470" t="3302" r="14582" b="24030"/>
          <a:stretch>
            <a:fillRect/>
          </a:stretch>
        </p:blipFill>
        <p:spPr bwMode="auto">
          <a:xfrm>
            <a:off x="323528" y="2564904"/>
            <a:ext cx="4320480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admin\Desktop\WhatsApp Image 2021-02-23 at 09.48.22.jpeg"/>
          <p:cNvPicPr>
            <a:picLocks noChangeAspect="1" noChangeArrowheads="1"/>
          </p:cNvPicPr>
          <p:nvPr/>
        </p:nvPicPr>
        <p:blipFill>
          <a:blip r:embed="rId5" cstate="print"/>
          <a:srcRect l="12928" t="13170" b="11231"/>
          <a:stretch>
            <a:fillRect/>
          </a:stretch>
        </p:blipFill>
        <p:spPr bwMode="auto">
          <a:xfrm>
            <a:off x="4788024" y="2492896"/>
            <a:ext cx="4067944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binet.allart.kz/wp-content/uploads/2019/05/345avp-1.jpg"/>
          <p:cNvPicPr>
            <a:picLocks noChangeAspect="1" noChangeArrowheads="1"/>
          </p:cNvPicPr>
          <p:nvPr/>
        </p:nvPicPr>
        <p:blipFill>
          <a:blip r:embed="rId2" cstate="print"/>
          <a:srcRect l="33232" t="3846" r="32091" b="38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Спортивные мероприятия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F:\ФОТО 2021\IMG202105201106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832028"/>
            <a:ext cx="2808313" cy="194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F:\ФОТО 2021\IMG20201125111617 (1) — копия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81127"/>
            <a:ext cx="2483858" cy="1863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F:\ФОТО 2021\IMG2020102813443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832028"/>
            <a:ext cx="2659558" cy="1980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812592"/>
            <a:ext cx="2808313" cy="1624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F:\ФОТО 2021\IMG_20200601_10101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" b="23235"/>
          <a:stretch/>
        </p:blipFill>
        <p:spPr bwMode="auto">
          <a:xfrm>
            <a:off x="3275856" y="832028"/>
            <a:ext cx="2232248" cy="2291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F:\ФОТО 2021\IMG_20200601_100609.jp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8"/>
          <a:stretch/>
        </p:blipFill>
        <p:spPr bwMode="auto">
          <a:xfrm>
            <a:off x="5868144" y="4941168"/>
            <a:ext cx="2659558" cy="1503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F:\ФОТО 2021\IMG20210521110411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2" b="14846"/>
          <a:stretch/>
        </p:blipFill>
        <p:spPr bwMode="auto">
          <a:xfrm>
            <a:off x="5868144" y="3123882"/>
            <a:ext cx="2378571" cy="1457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F:\ФОТО 2021\IMG_20200601_100514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3429000"/>
            <a:ext cx="2160239" cy="2687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8875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binet.allart.kz/wp-content/uploads/2019/05/345avp-1.jpg"/>
          <p:cNvPicPr>
            <a:picLocks noChangeAspect="1" noChangeArrowheads="1"/>
          </p:cNvPicPr>
          <p:nvPr/>
        </p:nvPicPr>
        <p:blipFill>
          <a:blip r:embed="rId2" cstate="print"/>
          <a:srcRect l="33232" t="3846" r="32091" b="38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Семинары, тренинги</a:t>
            </a:r>
            <a:endParaRPr lang="ru-RU" sz="2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88485"/>
            <a:ext cx="2376264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F:\ФОТО 2021\IMG2021040209354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88485"/>
            <a:ext cx="2880320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F:\ФОТО 2021\IMG2021021212362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88485"/>
            <a:ext cx="2629272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F:\ФОТО 2021\IMG2021020813515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72260"/>
            <a:ext cx="3024336" cy="2709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F:\ФОТО 2021\IMG2020102013134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672258"/>
            <a:ext cx="2520280" cy="2709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F:\ФОТО 2021\IMG-20201221-WA001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672259"/>
            <a:ext cx="2413248" cy="2709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9064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binet.allart.kz/wp-content/uploads/2019/05/345avp-1.jpg"/>
          <p:cNvPicPr>
            <a:picLocks noChangeAspect="1" noChangeArrowheads="1"/>
          </p:cNvPicPr>
          <p:nvPr/>
        </p:nvPicPr>
        <p:blipFill>
          <a:blip r:embed="rId2" cstate="print"/>
          <a:srcRect l="33232" t="3846" r="32091" b="38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«</a:t>
            </a:r>
            <a:r>
              <a:rPr lang="ru-RU" dirty="0" err="1" smtClean="0">
                <a:solidFill>
                  <a:srgbClr val="00B050"/>
                </a:solidFill>
              </a:rPr>
              <a:t>Наурыз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err="1" smtClean="0">
                <a:solidFill>
                  <a:srgbClr val="00B050"/>
                </a:solidFill>
              </a:rPr>
              <a:t>мейрамы</a:t>
            </a:r>
            <a:r>
              <a:rPr lang="ru-RU" dirty="0" smtClean="0">
                <a:solidFill>
                  <a:srgbClr val="00B050"/>
                </a:solidFill>
              </a:rPr>
              <a:t>»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077" name="Рисунок 20" descr="Описание: F:\ФОТО 2021\IMG-20210401-WA0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40768"/>
            <a:ext cx="2880320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Рисунок 19" descr="Описание: F:\ФОТО 2021\IMG-20210319-WA0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2329730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Рисунок 18" descr="Описание: F:\ФОТО 2021\IMG-20210316-WA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40768"/>
            <a:ext cx="2736304" cy="1908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Рисунок 17" descr="Описание: F:\ФОТО 2021\IMG-20210315-WA00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2329729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Рисунок 16" descr="Описание: F:\ФОТО 2021\IMG-20210315-WA00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29000"/>
            <a:ext cx="2736304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595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binet.allart.kz/wp-content/uploads/2019/05/345avp-1.jpg"/>
          <p:cNvPicPr>
            <a:picLocks noChangeAspect="1" noChangeArrowheads="1"/>
          </p:cNvPicPr>
          <p:nvPr/>
        </p:nvPicPr>
        <p:blipFill>
          <a:blip r:embed="rId2" cstate="print"/>
          <a:srcRect l="33232" t="3846" r="32091" b="38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космонавтики</a:t>
            </a:r>
            <a:endParaRPr lang="ru-RU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1" name="Рисунок 25" descr="Описание: F:\ФОТО 2021\IMG-20210413-WA03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17" y="1412776"/>
            <a:ext cx="2916932" cy="2187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Рисунок 24" descr="Описание: F:\ФОТО 2021\IMG-20210413-WA03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1412775"/>
            <a:ext cx="2626651" cy="2187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Рисунок 23" descr="Описание: F:\ФОТО 2021\IMG-20210413-WA03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5014" y="3861048"/>
            <a:ext cx="268682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Рисунок 22" descr="Описание: F:\ФОТО 2021\IMG-20210413-WA03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12776"/>
            <a:ext cx="2088232" cy="2187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Рисунок 21" descr="Описание: F:\ФОТО 2021\IMG-20210413-WA03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861048"/>
            <a:ext cx="230425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Рисунок 9" descr="F:\ФОТО 2021\IMG-20210413-WA031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57832"/>
            <a:ext cx="2232248" cy="2667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178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binet.allart.kz/wp-content/uploads/2019/05/345avp-1.jpg"/>
          <p:cNvPicPr>
            <a:picLocks noChangeAspect="1" noChangeArrowheads="1"/>
          </p:cNvPicPr>
          <p:nvPr/>
        </p:nvPicPr>
        <p:blipFill>
          <a:blip r:embed="rId2" cstate="print"/>
          <a:srcRect l="33232" t="3846" r="32091" b="38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 smtClean="0">
                <a:solidFill>
                  <a:srgbClr val="FFC000"/>
                </a:solidFill>
              </a:rPr>
              <a:t>ПДД</a:t>
            </a:r>
            <a:endParaRPr lang="ru-RU" b="1" i="1" u="sng" dirty="0">
              <a:solidFill>
                <a:srgbClr val="FFC000"/>
              </a:solidFill>
            </a:endParaRPr>
          </a:p>
        </p:txBody>
      </p:sp>
      <p:pic>
        <p:nvPicPr>
          <p:cNvPr id="5125" name="Рисунок 31" descr="Описание: F:\ФОТО 2021\IMG-20210126-WA0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861048"/>
            <a:ext cx="5184576" cy="2664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Рисунок 30" descr="Описание: F:\ФОТО 2021\IMG-20210126-WA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1294045"/>
            <a:ext cx="2304256" cy="2350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Рисунок 29" descr="Описание: F:\ФОТО 2021\IMG-20210126-WA0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94044"/>
            <a:ext cx="2592288" cy="2350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Рисунок 28" descr="Описание: F:\ФОТО 2021\IMG-20210126-WA00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93275"/>
            <a:ext cx="2880320" cy="2417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Рисунок 27" descr="Описание: F:\ФОТО 2021\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7"/>
            <a:ext cx="2736304" cy="2664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138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binet.allart.kz/wp-content/uploads/2019/05/345avp-1.jpg"/>
          <p:cNvPicPr>
            <a:picLocks noChangeAspect="1" noChangeArrowheads="1"/>
          </p:cNvPicPr>
          <p:nvPr/>
        </p:nvPicPr>
        <p:blipFill>
          <a:blip r:embed="rId2" cstate="print"/>
          <a:srcRect l="33232" t="3846" r="32091" b="38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6" name="Picture 5" descr="C:\Users\admin\Desktop\znachok-zhas-ulan.0.b.jpg"/>
          <p:cNvPicPr>
            <a:picLocks noChangeAspect="1" noChangeArrowheads="1"/>
          </p:cNvPicPr>
          <p:nvPr/>
        </p:nvPicPr>
        <p:blipFill>
          <a:blip r:embed="rId3" cstate="print"/>
          <a:srcRect l="8043" t="-512" r="4641" b="3277"/>
          <a:stretch>
            <a:fillRect/>
          </a:stretch>
        </p:blipFill>
        <p:spPr bwMode="auto">
          <a:xfrm>
            <a:off x="6228184" y="260648"/>
            <a:ext cx="2627784" cy="1839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39552" y="260648"/>
            <a:ext cx="56166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latin typeface="Calibri" pitchFamily="34" charset="0"/>
                <a:cs typeface="Arial" pitchFamily="34" charset="0"/>
              </a:rPr>
              <a:t>Миссия организации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latin typeface="Calibri" pitchFamily="34" charset="0"/>
                <a:cs typeface="Arial" pitchFamily="34" charset="0"/>
              </a:rPr>
              <a:t>Жас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latin typeface="Calibri" pitchFamily="34" charset="0"/>
                <a:cs typeface="Arial" pitchFamily="34" charset="0"/>
              </a:rPr>
              <a:t>Ұлан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latin typeface="Calibri" pitchFamily="34" charset="0"/>
                <a:cs typeface="Arial" pitchFamily="34" charset="0"/>
              </a:rPr>
              <a:t>- развитие активности подростков и молодежи в школе. Формирование чувства патриотизма и гражданственности.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274838"/>
            <a:ext cx="646246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/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Сегодня, как никогда актуален вопрос участия молодого поколения в проводимых в Казахстане преобразованиях, реализации стратегии  развития страны, так как от уверенности и активной гражданской позиции молодежи в будущем зависит успех провозглашенных реформ и процветания Казахстана. </a:t>
            </a:r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binet.allart.kz/wp-content/uploads/2019/05/345avp-1.jpg"/>
          <p:cNvPicPr>
            <a:picLocks noChangeAspect="1" noChangeArrowheads="1"/>
          </p:cNvPicPr>
          <p:nvPr/>
        </p:nvPicPr>
        <p:blipFill>
          <a:blip r:embed="rId2" cstate="print"/>
          <a:srcRect l="33232" t="3846" r="32091" b="38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i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День Единства народов РК</a:t>
            </a:r>
            <a:endParaRPr lang="ru-RU" b="1" i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50" name="Рисунок 36" descr="Описание: F:\ФОТО 2021\IMG-20210430-WA00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7" t="20215"/>
          <a:stretch>
            <a:fillRect/>
          </a:stretch>
        </p:blipFill>
        <p:spPr bwMode="auto">
          <a:xfrm>
            <a:off x="6588224" y="1305461"/>
            <a:ext cx="2429989" cy="2210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Рисунок 35" descr="Описание: F:\ФОТО 2021\IMG-20210430-WA00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98" y="1289473"/>
            <a:ext cx="2882981" cy="2226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Рисунок 33" descr="Описание: F:\ФОТО 2021\IMG-20210430-WA0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861048"/>
            <a:ext cx="2808312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Рисунок 32" descr="Описание: F:\ФОТО 2021\IMG-20210430-WA00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3861048"/>
            <a:ext cx="2808313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Рисунок 37" descr="Описание: F:\ФОТО 2021\IMG-20210430-WA00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604" y="3861048"/>
            <a:ext cx="2610609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Рисунок 38" descr="Описание: F:\ФОТО 2021\IMG-20210430-WA005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1" y="1229151"/>
            <a:ext cx="2726193" cy="2199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85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binet.allart.kz/wp-content/uploads/2019/05/345avp-1.jpg"/>
          <p:cNvPicPr>
            <a:picLocks noChangeAspect="1" noChangeArrowheads="1"/>
          </p:cNvPicPr>
          <p:nvPr/>
        </p:nvPicPr>
        <p:blipFill>
          <a:blip r:embed="rId2" cstate="print"/>
          <a:srcRect l="33232" t="3846" r="32091" b="3846"/>
          <a:stretch>
            <a:fillRect/>
          </a:stretch>
        </p:blipFill>
        <p:spPr bwMode="auto">
          <a:xfrm>
            <a:off x="-26260" y="0"/>
            <a:ext cx="9144000" cy="6858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День Победы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174" name="Рисунок 39" descr="Описание: C:\Users\admin\Desktop\a9f03a0a-eea1-40e0-88f1-d3c47f6d07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8" t="26497" r="18349" b="26678"/>
          <a:stretch>
            <a:fillRect/>
          </a:stretch>
        </p:blipFill>
        <p:spPr bwMode="auto">
          <a:xfrm>
            <a:off x="611560" y="1068518"/>
            <a:ext cx="2304255" cy="246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Рисунок 40" descr="Описание: C:\Users\admin\Desktop\9cc0e7ff-2f92-4237-bdda-d1769255c78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8" b="27609"/>
          <a:stretch>
            <a:fillRect/>
          </a:stretch>
        </p:blipFill>
        <p:spPr bwMode="auto">
          <a:xfrm>
            <a:off x="3203848" y="1124744"/>
            <a:ext cx="2592288" cy="242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Рисунок 44" descr="Описание: F:\ФОТО 2021\IMG-20210506-WA00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t="24043" r="-2174" b="22079"/>
          <a:stretch>
            <a:fillRect/>
          </a:stretch>
        </p:blipFill>
        <p:spPr bwMode="auto">
          <a:xfrm>
            <a:off x="6012160" y="1124744"/>
            <a:ext cx="2664296" cy="2410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Рисунок 43" descr="Описание: F:\ФОТО 2021\IMG-20210506-WA002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933056"/>
            <a:ext cx="2448271" cy="2299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Рисунок 42" descr="Описание: F:\ФОТО 2021\IMG-20210506-WA00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933056"/>
            <a:ext cx="2736304" cy="2278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Рисунок 41" descr="Описание: F:\ФОТО 2021\IMG-20210506-WA00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0" b="30898"/>
          <a:stretch>
            <a:fillRect/>
          </a:stretch>
        </p:blipFill>
        <p:spPr bwMode="auto">
          <a:xfrm>
            <a:off x="6044778" y="3933056"/>
            <a:ext cx="2631678" cy="2278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812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binet.allart.kz/wp-content/uploads/2019/05/345avp-1.jpg"/>
          <p:cNvPicPr>
            <a:picLocks noChangeAspect="1" noChangeArrowheads="1"/>
          </p:cNvPicPr>
          <p:nvPr/>
        </p:nvPicPr>
        <p:blipFill>
          <a:blip r:embed="rId2" cstate="print"/>
          <a:srcRect l="33232" t="3846" r="32091" b="38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Родительские собрания</a:t>
            </a:r>
            <a:endParaRPr lang="ru-RU" b="1" i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F:\ФОТО 2021\Screenshot_2020-10-16-16-06-27-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282255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F:\ФОТО 2021\IMG202105211324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609019"/>
            <a:ext cx="2520280" cy="2340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F:\ФОТО 2021\IMG2021052113123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17" y="1246668"/>
            <a:ext cx="2524567" cy="2182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F:\ФОТО 2021\IMG2021052113033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3609019"/>
            <a:ext cx="2446015" cy="2340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F:\ФОТО 2021\IMG2021052113032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46668"/>
            <a:ext cx="2446016" cy="2182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7540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binet.allart.kz/wp-content/uploads/2019/05/345avp-1.jpg"/>
          <p:cNvPicPr>
            <a:picLocks noChangeAspect="1" noChangeArrowheads="1"/>
          </p:cNvPicPr>
          <p:nvPr/>
        </p:nvPicPr>
        <p:blipFill>
          <a:blip r:embed="rId2" cstate="print"/>
          <a:srcRect l="33232" t="3846" r="32091" b="38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Уроки Безопасности</a:t>
            </a:r>
            <a:endParaRPr lang="ru-RU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 descr="F:\ФОТО 2021\IMG202010231052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4005064"/>
            <a:ext cx="4032449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F:\ФОТО 2021\IMG2020102310522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005064"/>
            <a:ext cx="4176463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F:\ФОТО 2021\IMG2020102310503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124743"/>
            <a:ext cx="4032449" cy="2741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F:\ФОТО 2021\IMG-20201221-WA001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3"/>
            <a:ext cx="4176464" cy="2741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43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kerekinfo.kz/uploads/images/01/31/77/2015/12/10/fb1e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binet.allart.kz/wp-content/uploads/2019/05/345avp-1.jpg"/>
          <p:cNvPicPr>
            <a:picLocks noChangeAspect="1" noChangeArrowheads="1"/>
          </p:cNvPicPr>
          <p:nvPr/>
        </p:nvPicPr>
        <p:blipFill>
          <a:blip r:embed="rId2" cstate="print"/>
          <a:srcRect l="33232" t="3846" r="32091" b="38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6" name="Picture 5" descr="C:\Users\admin\Desktop\znachok-zhas-ulan.0.b.jpg"/>
          <p:cNvPicPr>
            <a:picLocks noChangeAspect="1" noChangeArrowheads="1"/>
          </p:cNvPicPr>
          <p:nvPr/>
        </p:nvPicPr>
        <p:blipFill>
          <a:blip r:embed="rId3" cstate="print"/>
          <a:srcRect l="8043" t="-512" r="4641" b="3277"/>
          <a:stretch>
            <a:fillRect/>
          </a:stretch>
        </p:blipFill>
        <p:spPr bwMode="auto">
          <a:xfrm>
            <a:off x="6300192" y="260648"/>
            <a:ext cx="2627784" cy="1839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2" name="AutoShape 2" descr="https://ds04.infourok.ru/uploads/ex/0ce6/000515f5-06b6dd80/hello_html_43d8cec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4" name="Picture 4" descr="https://ds04.infourok.ru/uploads/ex/0ce6/000515f5-06b6dd80/hello_html_43d8cec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84784"/>
            <a:ext cx="6480720" cy="486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binet.allart.kz/wp-content/uploads/2019/05/345avp-1.jpg"/>
          <p:cNvPicPr>
            <a:picLocks noChangeAspect="1" noChangeArrowheads="1"/>
          </p:cNvPicPr>
          <p:nvPr/>
        </p:nvPicPr>
        <p:blipFill>
          <a:blip r:embed="rId2" cstate="print"/>
          <a:srcRect l="33232" t="3846" r="32091" b="38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5436096" y="260648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latin typeface="Calibri" pitchFamily="34" charset="0"/>
                <a:cs typeface="Arial" pitchFamily="34" charset="0"/>
              </a:rPr>
              <a:t>Обязанности </a:t>
            </a:r>
            <a:r>
              <a:rPr lang="ru-RU" sz="2400" b="1" dirty="0" err="1" smtClean="0"/>
              <a:t>Ұланбасы</a:t>
            </a:r>
            <a:r>
              <a:rPr lang="ru-RU" sz="2400" b="1" dirty="0" smtClean="0"/>
              <a:t>: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latin typeface="Calibri" pitchFamily="34" charset="0"/>
                <a:cs typeface="Arial" pitchFamily="34" charset="0"/>
              </a:rPr>
              <a:t> 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48064" y="1556792"/>
            <a:ext cx="3600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Контроль за работой направлений;</a:t>
            </a:r>
          </a:p>
          <a:p>
            <a:pPr lvl="0" indent="449263"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Обеспечение  своевременного исполнения городских, республиканских поручений организации «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Жас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Ұлан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»;</a:t>
            </a:r>
          </a:p>
          <a:p>
            <a:pPr lvl="0" indent="449263"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в собраниях от имени школьников;</a:t>
            </a:r>
          </a:p>
          <a:p>
            <a:pPr lvl="0" indent="449263"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Внесение предложений на награждение активных учащихся.</a:t>
            </a:r>
            <a:endParaRPr lang="ru-RU" sz="20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admin\Desktop\Фото ЖАС улан\WhatsApp Image 2021-04-13 at 18.40.15.jpeg"/>
          <p:cNvPicPr>
            <a:picLocks noChangeAspect="1" noChangeArrowheads="1"/>
          </p:cNvPicPr>
          <p:nvPr/>
        </p:nvPicPr>
        <p:blipFill>
          <a:blip r:embed="rId3" cstate="print"/>
          <a:srcRect t="13536" r="11921" b="14908"/>
          <a:stretch>
            <a:fillRect/>
          </a:stretch>
        </p:blipFill>
        <p:spPr bwMode="auto">
          <a:xfrm>
            <a:off x="1043608" y="1916832"/>
            <a:ext cx="3683888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:\Users\admin\Desktop\znachok-zhas-ulan.0.b.jpg"/>
          <p:cNvPicPr>
            <a:picLocks noChangeAspect="1" noChangeArrowheads="1"/>
          </p:cNvPicPr>
          <p:nvPr/>
        </p:nvPicPr>
        <p:blipFill>
          <a:blip r:embed="rId4" cstate="print"/>
          <a:srcRect l="8043" t="-512" r="4641" b="3277"/>
          <a:stretch>
            <a:fillRect/>
          </a:stretch>
        </p:blipFill>
        <p:spPr bwMode="auto">
          <a:xfrm>
            <a:off x="0" y="0"/>
            <a:ext cx="2952328" cy="2011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899592" y="6021289"/>
            <a:ext cx="5112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Ұланбасы:  </a:t>
            </a:r>
            <a:r>
              <a:rPr lang="ru-RU" sz="3200" dirty="0" err="1" smtClean="0">
                <a:solidFill>
                  <a:srgbClr val="C00000"/>
                </a:solidFill>
              </a:rPr>
              <a:t>Хозаев</a:t>
            </a:r>
            <a:r>
              <a:rPr lang="ru-RU" sz="3200" dirty="0" smtClean="0">
                <a:solidFill>
                  <a:srgbClr val="C00000"/>
                </a:solidFill>
              </a:rPr>
              <a:t> Тимур 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abinet.allart.kz/wp-content/uploads/2019/05/345avp-1.jpg"/>
          <p:cNvPicPr>
            <a:picLocks noChangeAspect="1" noChangeArrowheads="1"/>
          </p:cNvPicPr>
          <p:nvPr/>
        </p:nvPicPr>
        <p:blipFill>
          <a:blip r:embed="rId2" cstate="print"/>
          <a:srcRect l="33232" t="3846" r="32091" b="38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" name="Picture 5" descr="C:\Users\admin\Desktop\znachok-zhas-ulan.0.b.jpg"/>
          <p:cNvPicPr>
            <a:picLocks noChangeAspect="1" noChangeArrowheads="1"/>
          </p:cNvPicPr>
          <p:nvPr/>
        </p:nvPicPr>
        <p:blipFill>
          <a:blip r:embed="rId3" cstate="print"/>
          <a:srcRect l="8043" t="-512" r="4641" b="3277"/>
          <a:stretch>
            <a:fillRect/>
          </a:stretch>
        </p:blipFill>
        <p:spPr bwMode="auto">
          <a:xfrm>
            <a:off x="6804248" y="0"/>
            <a:ext cx="2339752" cy="1637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51520" y="0"/>
            <a:ext cx="6480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Жас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kk-KZ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Ұ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лан»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организация, формирующая подрастающее поколение в духе казахстанского патриотизма на основе высоких нравственно-духовных    ценностей, принципов толерантности, демократизма и культуры взаимопонимания.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39552" y="1844824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Основные направления деятельности «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Жас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Ұ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лан»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admin\Desktop\Фото ЖАС улан\WhatsApp Image 2021-04-13 at 19.02.0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708920"/>
            <a:ext cx="2100303" cy="2592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375" name="Picture 15" descr="C:\Users\admin\Desktop\Вожатство\IMG-20210107-WA0013.jpg"/>
          <p:cNvPicPr>
            <a:picLocks noChangeAspect="1" noChangeArrowheads="1"/>
          </p:cNvPicPr>
          <p:nvPr/>
        </p:nvPicPr>
        <p:blipFill>
          <a:blip r:embed="rId5" cstate="print"/>
          <a:srcRect l="25272" t="13218" r="25785" b="43165"/>
          <a:stretch>
            <a:fillRect/>
          </a:stretch>
        </p:blipFill>
        <p:spPr bwMode="auto">
          <a:xfrm>
            <a:off x="1547664" y="4869160"/>
            <a:ext cx="1767470" cy="1576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admin\Desktop\Фото ЖАС улан\WhatsApp Image 2021-04-13 at 18.05.26.jpeg"/>
          <p:cNvPicPr>
            <a:picLocks noChangeAspect="1" noChangeArrowheads="1"/>
          </p:cNvPicPr>
          <p:nvPr/>
        </p:nvPicPr>
        <p:blipFill>
          <a:blip r:embed="rId6" cstate="print"/>
          <a:srcRect l="5263" t="13793" r="5263"/>
          <a:stretch>
            <a:fillRect/>
          </a:stretch>
        </p:blipFill>
        <p:spPr bwMode="auto">
          <a:xfrm>
            <a:off x="3419872" y="2708920"/>
            <a:ext cx="2213526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376" name="Picture 16" descr="C:\Users\admin\Desktop\Вожатство\IMG-20210107-WA0014.jpg"/>
          <p:cNvPicPr>
            <a:picLocks noChangeAspect="1" noChangeArrowheads="1"/>
          </p:cNvPicPr>
          <p:nvPr/>
        </p:nvPicPr>
        <p:blipFill>
          <a:blip r:embed="rId7" cstate="print"/>
          <a:srcRect l="27515" t="13149" r="27027" b="43818"/>
          <a:stretch>
            <a:fillRect/>
          </a:stretch>
        </p:blipFill>
        <p:spPr bwMode="auto">
          <a:xfrm>
            <a:off x="4283968" y="4725144"/>
            <a:ext cx="1800200" cy="1705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admin\Desktop\Фото ЖАС улан\WhatsApp Image 2021-04-13 at 19.31.24.jpeg"/>
          <p:cNvPicPr>
            <a:picLocks noChangeAspect="1" noChangeArrowheads="1"/>
          </p:cNvPicPr>
          <p:nvPr/>
        </p:nvPicPr>
        <p:blipFill>
          <a:blip r:embed="rId8" cstate="print"/>
          <a:srcRect t="10563"/>
          <a:stretch>
            <a:fillRect/>
          </a:stretch>
        </p:blipFill>
        <p:spPr bwMode="auto">
          <a:xfrm>
            <a:off x="6300192" y="2708920"/>
            <a:ext cx="2088232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2" descr="C:\Users\admin\Desktop\Вожатство\IMG-20210107-WA0010.jpg"/>
          <p:cNvPicPr>
            <a:picLocks noChangeAspect="1" noChangeArrowheads="1"/>
          </p:cNvPicPr>
          <p:nvPr/>
        </p:nvPicPr>
        <p:blipFill>
          <a:blip r:embed="rId9" cstate="print"/>
          <a:srcRect l="24319" t="8100" r="24342" b="43301"/>
          <a:stretch>
            <a:fillRect/>
          </a:stretch>
        </p:blipFill>
        <p:spPr bwMode="auto">
          <a:xfrm>
            <a:off x="7020272" y="4725144"/>
            <a:ext cx="1816202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300192" y="2276873"/>
            <a:ext cx="2448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Весна Яна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3528" y="2348880"/>
            <a:ext cx="252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rgbClr val="FF0000"/>
                </a:solidFill>
              </a:rPr>
              <a:t>Джилиева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</a:rPr>
              <a:t>Карина</a:t>
            </a:r>
            <a:endParaRPr lang="ru-RU" sz="2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419873" y="2348880"/>
            <a:ext cx="2160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Юсубова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Вусала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abinet.allart.kz/wp-content/uploads/2019/05/345avp-1.jpg"/>
          <p:cNvPicPr>
            <a:picLocks noChangeAspect="1" noChangeArrowheads="1"/>
          </p:cNvPicPr>
          <p:nvPr/>
        </p:nvPicPr>
        <p:blipFill>
          <a:blip r:embed="rId2" cstate="print"/>
          <a:srcRect l="33232" t="3846" r="32091" b="38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" name="Picture 5" descr="C:\Users\admin\Desktop\znachok-zhas-ulan.0.b.jpg"/>
          <p:cNvPicPr>
            <a:picLocks noChangeAspect="1" noChangeArrowheads="1"/>
          </p:cNvPicPr>
          <p:nvPr/>
        </p:nvPicPr>
        <p:blipFill>
          <a:blip r:embed="rId3" cstate="print"/>
          <a:srcRect l="8043" t="-512" r="4641" b="3277"/>
          <a:stretch>
            <a:fillRect/>
          </a:stretch>
        </p:blipFill>
        <p:spPr bwMode="auto">
          <a:xfrm>
            <a:off x="7020272" y="151217"/>
            <a:ext cx="2123728" cy="1486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0" y="188641"/>
            <a:ext cx="7236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Основные направления деятельности «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Жас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Ұ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лан»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admin\Desktop\Фото ЖАС улан\WhatsApp Image 2021-04-13 at 18.48.21 (1).jpeg"/>
          <p:cNvPicPr>
            <a:picLocks noChangeAspect="1" noChangeArrowheads="1"/>
          </p:cNvPicPr>
          <p:nvPr/>
        </p:nvPicPr>
        <p:blipFill>
          <a:blip r:embed="rId4" cstate="print"/>
          <a:srcRect t="23896" r="18613" b="9726"/>
          <a:stretch>
            <a:fillRect/>
          </a:stretch>
        </p:blipFill>
        <p:spPr bwMode="auto">
          <a:xfrm>
            <a:off x="467544" y="1052736"/>
            <a:ext cx="2304256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 descr="C:\Users\admin\Desktop\Фото ЖАС улан\WhatsApp Image 2021-04-13 at 18.48.21.jpeg"/>
          <p:cNvPicPr>
            <a:picLocks noChangeAspect="1" noChangeArrowheads="1"/>
          </p:cNvPicPr>
          <p:nvPr/>
        </p:nvPicPr>
        <p:blipFill>
          <a:blip r:embed="rId5" cstate="print"/>
          <a:srcRect l="17439" t="13099" b="11207"/>
          <a:stretch>
            <a:fillRect/>
          </a:stretch>
        </p:blipFill>
        <p:spPr bwMode="auto">
          <a:xfrm>
            <a:off x="4283968" y="980728"/>
            <a:ext cx="2183135" cy="2508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373" name="Picture 13" descr="C:\Users\admin\Desktop\Вожатство\IMG-20210107-WA0011.jpg"/>
          <p:cNvPicPr>
            <a:picLocks noChangeAspect="1" noChangeArrowheads="1"/>
          </p:cNvPicPr>
          <p:nvPr/>
        </p:nvPicPr>
        <p:blipFill>
          <a:blip r:embed="rId6" cstate="print"/>
          <a:srcRect l="23707" t="11844" r="24927" b="40779"/>
          <a:stretch>
            <a:fillRect/>
          </a:stretch>
        </p:blipFill>
        <p:spPr bwMode="auto">
          <a:xfrm>
            <a:off x="6012160" y="2348880"/>
            <a:ext cx="1872208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74" name="Picture 14" descr="C:\Users\admin\Desktop\Вожатство\IMG-20210107-WA0012.jpg"/>
          <p:cNvPicPr>
            <a:picLocks noChangeAspect="1" noChangeArrowheads="1"/>
          </p:cNvPicPr>
          <p:nvPr/>
        </p:nvPicPr>
        <p:blipFill>
          <a:blip r:embed="rId7" cstate="print"/>
          <a:srcRect l="23965" t="8589" r="23312" b="40932"/>
          <a:stretch>
            <a:fillRect/>
          </a:stretch>
        </p:blipFill>
        <p:spPr bwMode="auto">
          <a:xfrm>
            <a:off x="2051720" y="2420889"/>
            <a:ext cx="1872208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admin\Desktop\Фото ЖАС улан\IMG-20191025-WA0060.jpg"/>
          <p:cNvPicPr>
            <a:picLocks noChangeAspect="1" noChangeArrowheads="1"/>
          </p:cNvPicPr>
          <p:nvPr/>
        </p:nvPicPr>
        <p:blipFill>
          <a:blip r:embed="rId8" cstate="print"/>
          <a:srcRect l="48807" t="36741" b="21585"/>
          <a:stretch>
            <a:fillRect/>
          </a:stretch>
        </p:blipFill>
        <p:spPr bwMode="auto">
          <a:xfrm>
            <a:off x="4355976" y="4077072"/>
            <a:ext cx="2467744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371" name="Picture 11" descr="C:\Users\admin\Desktop\Вожатство\IMG-20210107-WA0009.jpg"/>
          <p:cNvPicPr>
            <a:picLocks noChangeAspect="1" noChangeArrowheads="1"/>
          </p:cNvPicPr>
          <p:nvPr/>
        </p:nvPicPr>
        <p:blipFill>
          <a:blip r:embed="rId9" cstate="print"/>
          <a:srcRect l="26007" t="11363" r="24342" b="41388"/>
          <a:stretch>
            <a:fillRect/>
          </a:stretch>
        </p:blipFill>
        <p:spPr bwMode="auto">
          <a:xfrm>
            <a:off x="6228184" y="5013176"/>
            <a:ext cx="1800200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admin\Desktop\Фото ЖАС улан\IMG-20200206-WA0012.jpg"/>
          <p:cNvPicPr>
            <a:picLocks noChangeAspect="1" noChangeArrowheads="1"/>
          </p:cNvPicPr>
          <p:nvPr/>
        </p:nvPicPr>
        <p:blipFill>
          <a:blip r:embed="rId10" cstate="print"/>
          <a:srcRect l="3264" t="33884" r="63012" b="47070"/>
          <a:stretch>
            <a:fillRect/>
          </a:stretch>
        </p:blipFill>
        <p:spPr bwMode="auto">
          <a:xfrm>
            <a:off x="395536" y="4077072"/>
            <a:ext cx="2376264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370" name="Picture 10" descr="C:\Users\admin\Desktop\Вожатство\IMG-20210107-WA0008.jpg"/>
          <p:cNvPicPr>
            <a:picLocks noChangeAspect="1" noChangeArrowheads="1"/>
          </p:cNvPicPr>
          <p:nvPr/>
        </p:nvPicPr>
        <p:blipFill>
          <a:blip r:embed="rId11" cstate="print"/>
          <a:srcRect l="25596" t="10821" r="25181" b="40978"/>
          <a:stretch>
            <a:fillRect/>
          </a:stretch>
        </p:blipFill>
        <p:spPr bwMode="auto">
          <a:xfrm>
            <a:off x="2195736" y="5085184"/>
            <a:ext cx="2016224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11560" y="548680"/>
            <a:ext cx="1944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Дэрр Алан</a:t>
            </a:r>
            <a:endParaRPr lang="ru-RU" sz="2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572000" y="548680"/>
            <a:ext cx="2160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Дэрр Тимур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5536" y="3789040"/>
            <a:ext cx="2304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Таран Артём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211960" y="3645024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Бегалинова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Айгерим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binet.allart.kz/wp-content/uploads/2019/05/345avp-1.jpg"/>
          <p:cNvPicPr>
            <a:picLocks noChangeAspect="1" noChangeArrowheads="1"/>
          </p:cNvPicPr>
          <p:nvPr/>
        </p:nvPicPr>
        <p:blipFill>
          <a:blip r:embed="rId2" cstate="print"/>
          <a:srcRect l="33232" t="3846" r="32091" b="3846"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589038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Эффективность работы школьного самоуправления состоит в том, что в ней реализуется ученическое самоуправление с 1 по 11 класс основанное на: добровольности, демократичности отношений и деятельности социально-творческого характера, вовлеченности учащихся во внеурочную  деятельность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4" name="Picture 5" descr="C:\Users\admin\Desktop\znachok-zhas-ulan.0.b.jpg"/>
          <p:cNvPicPr>
            <a:picLocks noChangeAspect="1" noChangeArrowheads="1"/>
          </p:cNvPicPr>
          <p:nvPr/>
        </p:nvPicPr>
        <p:blipFill>
          <a:blip r:embed="rId3" cstate="print"/>
          <a:srcRect l="8043" t="-512" r="4641" b="3277"/>
          <a:stretch>
            <a:fillRect/>
          </a:stretch>
        </p:blipFill>
        <p:spPr bwMode="auto">
          <a:xfrm>
            <a:off x="0" y="5445224"/>
            <a:ext cx="2018252" cy="141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admin\Desktop\ФОТО\ФОТО 2021\IMG-20201228-WA0008.jpg"/>
          <p:cNvPicPr>
            <a:picLocks noChangeAspect="1" noChangeArrowheads="1"/>
          </p:cNvPicPr>
          <p:nvPr/>
        </p:nvPicPr>
        <p:blipFill>
          <a:blip r:embed="rId4" cstate="print"/>
          <a:srcRect l="8227" t="12286" r="3331" b="41436"/>
          <a:stretch>
            <a:fillRect/>
          </a:stretch>
        </p:blipFill>
        <p:spPr bwMode="auto">
          <a:xfrm>
            <a:off x="251520" y="2564904"/>
            <a:ext cx="2657095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admin\Desktop\ФОТО\ФОТО 2021\IMG-20201228-WA0011.jpg"/>
          <p:cNvPicPr>
            <a:picLocks noChangeAspect="1" noChangeArrowheads="1"/>
          </p:cNvPicPr>
          <p:nvPr/>
        </p:nvPicPr>
        <p:blipFill>
          <a:blip r:embed="rId5" cstate="print"/>
          <a:srcRect l="3932"/>
          <a:stretch>
            <a:fillRect/>
          </a:stretch>
        </p:blipFill>
        <p:spPr bwMode="auto">
          <a:xfrm>
            <a:off x="2915816" y="2636912"/>
            <a:ext cx="3024336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admin\Desktop\ФОТО\ФОТО 2021\IMG-20201124-WA0015 — копия.jpg"/>
          <p:cNvPicPr>
            <a:picLocks noChangeAspect="1" noChangeArrowheads="1"/>
          </p:cNvPicPr>
          <p:nvPr/>
        </p:nvPicPr>
        <p:blipFill>
          <a:blip r:embed="rId6" cstate="print"/>
          <a:srcRect l="5536" t="23728" r="13271" b="12302"/>
          <a:stretch>
            <a:fillRect/>
          </a:stretch>
        </p:blipFill>
        <p:spPr bwMode="auto">
          <a:xfrm>
            <a:off x="6012160" y="2708920"/>
            <a:ext cx="2880320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binet.allart.kz/wp-content/uploads/2019/05/345avp-1.jpg"/>
          <p:cNvPicPr>
            <a:picLocks noChangeAspect="1" noChangeArrowheads="1"/>
          </p:cNvPicPr>
          <p:nvPr/>
        </p:nvPicPr>
        <p:blipFill>
          <a:blip r:embed="rId2" cstate="print"/>
          <a:srcRect l="33232" t="3846" r="32091" b="38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indent="449263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заседаниях </a:t>
            </a:r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3100" b="1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Жас</a:t>
            </a:r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kk-KZ" sz="31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Ұ</a:t>
            </a:r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лан»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обсуждаются  вопросы  школьной жизни, подготовка к мероприятиям, итоги их проведения, заслушиваются отчеты органов самоуправления классов.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4" name="Picture 5" descr="C:\Users\admin\Desktop\znachok-zhas-ulan.0.b.jpg"/>
          <p:cNvPicPr>
            <a:picLocks noChangeAspect="1" noChangeArrowheads="1"/>
          </p:cNvPicPr>
          <p:nvPr/>
        </p:nvPicPr>
        <p:blipFill>
          <a:blip r:embed="rId3" cstate="print"/>
          <a:srcRect l="8043" t="-512" r="4641" b="3277"/>
          <a:stretch>
            <a:fillRect/>
          </a:stretch>
        </p:blipFill>
        <p:spPr bwMode="auto">
          <a:xfrm>
            <a:off x="0" y="5522606"/>
            <a:ext cx="1907704" cy="1335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\Desktop\ФОТО\ФОТО 2021\IMG-20201221-WA00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844824"/>
            <a:ext cx="3960440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admin\Desktop\ФОТО\ФОТО 2021\IMG-20201221-WA0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916832"/>
            <a:ext cx="4224469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abinet.allart.kz/wp-content/uploads/2019/05/345avp-1.jpg"/>
          <p:cNvPicPr>
            <a:picLocks noChangeAspect="1" noChangeArrowheads="1"/>
          </p:cNvPicPr>
          <p:nvPr/>
        </p:nvPicPr>
        <p:blipFill>
          <a:blip r:embed="rId2" cstate="print"/>
          <a:srcRect l="33232" t="3846" r="32091" b="38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4" name="Picture 5" descr="C:\Users\admin\Desktop\znachok-zhas-ulan.0.b.jpg"/>
          <p:cNvPicPr>
            <a:picLocks noChangeAspect="1" noChangeArrowheads="1"/>
          </p:cNvPicPr>
          <p:nvPr/>
        </p:nvPicPr>
        <p:blipFill>
          <a:blip r:embed="rId3" cstate="print"/>
          <a:srcRect l="8043" t="-512" r="4641" b="3277"/>
          <a:stretch>
            <a:fillRect/>
          </a:stretch>
        </p:blipFill>
        <p:spPr bwMode="auto">
          <a:xfrm>
            <a:off x="7948697" y="0"/>
            <a:ext cx="1195303" cy="980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79512" y="260648"/>
            <a:ext cx="80648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Жизнь ученического самоуправления полна разнообразными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делами.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Активом выполняются презентации, видеоролики,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флешмобы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челенжи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 различным знаменательным датам,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постоянно проводятся операции «Внешний вид», «В школу без опозданий», «Забота» и д.р.</a:t>
            </a:r>
          </a:p>
        </p:txBody>
      </p:sp>
      <p:pic>
        <p:nvPicPr>
          <p:cNvPr id="3074" name="Picture 2" descr="C:\Users\admin\Desktop\ФОТО\ФОТО 2021\IMG_20200601_1005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36912"/>
            <a:ext cx="2232248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admin\Desktop\ФОТО\ФОТО 2021\IMG-20201111-WA0010 —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2564904"/>
            <a:ext cx="2016224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Users\admin\Desktop\ФОТО\ФОТО 2021\IMG-20201215-WA0013 (1).jpg"/>
          <p:cNvPicPr>
            <a:picLocks noChangeAspect="1" noChangeArrowheads="1"/>
          </p:cNvPicPr>
          <p:nvPr/>
        </p:nvPicPr>
        <p:blipFill>
          <a:blip r:embed="rId6" cstate="print"/>
          <a:srcRect b="29812"/>
          <a:stretch>
            <a:fillRect/>
          </a:stretch>
        </p:blipFill>
        <p:spPr bwMode="auto">
          <a:xfrm>
            <a:off x="4644008" y="2492896"/>
            <a:ext cx="2101531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9" name="Picture 7" descr="C:\Users\admin\Desktop\ФОТО\ФОТО 2021\Асар 3 — коп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2492896"/>
            <a:ext cx="2016224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329</Words>
  <Application>Microsoft Office PowerPoint</Application>
  <PresentationFormat>Экран (4:3)</PresentationFormat>
  <Paragraphs>41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Эффективность работы школьного самоуправления состоит в том, что в ней реализуется ученическое самоуправление с 1 по 11 класс основанное на: добровольности, демократичности отношений и деятельности социально-творческого характера, вовлеченности учащихся во внеурочную  деятельность</vt:lpstr>
      <vt:lpstr>  На заседаниях «Жас Ұлан» обсуждаются  вопросы  школьной жизни, подготовка к мероприятиям, итоги их проведения, заслушиваются отчеты органов самоуправления классов.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Спортивные мероприятия</vt:lpstr>
      <vt:lpstr>Семинары, тренинги</vt:lpstr>
      <vt:lpstr>«Наурыз мейрамы»</vt:lpstr>
      <vt:lpstr>День космонавтики</vt:lpstr>
      <vt:lpstr>ПДД</vt:lpstr>
      <vt:lpstr>День Единства народов РК</vt:lpstr>
      <vt:lpstr>День Победы</vt:lpstr>
      <vt:lpstr>Родительские собрания</vt:lpstr>
      <vt:lpstr>Уроки Безопасности</vt:lpstr>
      <vt:lpstr>Презентация PowerPoint</vt:lpstr>
    </vt:vector>
  </TitlesOfParts>
  <Company>WolfishLair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admin</cp:lastModifiedBy>
  <cp:revision>60</cp:revision>
  <dcterms:created xsi:type="dcterms:W3CDTF">2021-02-20T08:52:25Z</dcterms:created>
  <dcterms:modified xsi:type="dcterms:W3CDTF">2021-05-26T10:38:21Z</dcterms:modified>
</cp:coreProperties>
</file>