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77" r:id="rId5"/>
    <p:sldId id="283" r:id="rId6"/>
    <p:sldId id="263" r:id="rId7"/>
    <p:sldId id="282" r:id="rId8"/>
    <p:sldId id="262" r:id="rId9"/>
    <p:sldId id="281" r:id="rId10"/>
    <p:sldId id="260" r:id="rId11"/>
    <p:sldId id="280" r:id="rId12"/>
    <p:sldId id="259" r:id="rId13"/>
    <p:sldId id="278" r:id="rId14"/>
    <p:sldId id="261" r:id="rId15"/>
    <p:sldId id="284" r:id="rId16"/>
    <p:sldId id="268" r:id="rId17"/>
    <p:sldId id="279" r:id="rId18"/>
    <p:sldId id="267" r:id="rId19"/>
    <p:sldId id="285" r:id="rId20"/>
    <p:sldId id="266" r:id="rId21"/>
    <p:sldId id="286" r:id="rId22"/>
    <p:sldId id="265" r:id="rId23"/>
    <p:sldId id="276" r:id="rId24"/>
    <p:sldId id="288" r:id="rId25"/>
    <p:sldId id="264" r:id="rId26"/>
    <p:sldId id="289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38E9-6B4A-4C4C-B400-111B93467F59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ECE95-5755-4859-A3E2-AF49BEEFF3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613640366_5-p-fon-dlya-prezentatsii-kazakhstan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61374" y="-247768"/>
            <a:ext cx="762125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Коммунальное государственное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«Основная средняя школа №1 села Булаксай управления образования 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Аршалынскому району 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управления 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 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Акмол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нской </a:t>
            </a:r>
            <a:r>
              <a:rPr kumimoji="0" lang="kk-KZ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области»</a:t>
            </a:r>
            <a:endParaRPr kumimoji="0" lang="kk-KZ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131840" y="2087440"/>
            <a:ext cx="60121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600" b="1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3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3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</a:t>
            </a: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оспитательной</a:t>
            </a:r>
            <a:r>
              <a:rPr kumimoji="0" lang="kk-KZ" sz="36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36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kk-KZ" sz="3600" b="1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2021-2022  учебный</a:t>
            </a:r>
            <a:r>
              <a:rPr lang="kk-KZ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kumimoji="0" lang="kk-KZ" sz="3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64504" y="181760"/>
            <a:ext cx="73196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Трудовое,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экономическое и экологическое воспитание</a:t>
            </a:r>
            <a:endParaRPr kumimoji="0" lang="kk-KZ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325-WA00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3419872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428-WA0044.jpg"/>
          <p:cNvPicPr/>
          <p:nvPr/>
        </p:nvPicPr>
        <p:blipFill>
          <a:blip r:embed="rId4" cstate="print"/>
          <a:srcRect l="8088" t="14865" r="14522" b="36410"/>
          <a:stretch>
            <a:fillRect/>
          </a:stretch>
        </p:blipFill>
        <p:spPr bwMode="auto">
          <a:xfrm>
            <a:off x="3419873" y="1556792"/>
            <a:ext cx="259228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202204281406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077072"/>
            <a:ext cx="572412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18-2019\IMG-20190409-WA00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1" y="1556792"/>
            <a:ext cx="31318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202204281414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202205121224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42798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18-2019\20180920_1520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27482" y="2569469"/>
            <a:ext cx="3861051" cy="471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18-2019\IMG-20190426-WA0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924944"/>
            <a:ext cx="44999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Поликультурное и художественно – эстетическое </a:t>
            </a:r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Desktop\ФОТО\ФОТО 2021-2022\IMG-20220114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716016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20220216122150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45720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Pictures\IMG-20220606-WA00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9080"/>
            <a:ext cx="457200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Users\admin\Desktop\ФОТО\фото 2018-2019\IMG-20181128-WA0030.jpg"/>
          <p:cNvPicPr>
            <a:picLocks noChangeAspect="1" noChangeArrowheads="1"/>
          </p:cNvPicPr>
          <p:nvPr/>
        </p:nvPicPr>
        <p:blipFill>
          <a:blip r:embed="rId3" cstate="print"/>
          <a:srcRect t="23564" b="8887"/>
          <a:stretch>
            <a:fillRect/>
          </a:stretch>
        </p:blipFill>
        <p:spPr bwMode="auto">
          <a:xfrm>
            <a:off x="0" y="0"/>
            <a:ext cx="30598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_20211215_114631_663 —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0"/>
            <a:ext cx="302433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10506-WA00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0"/>
            <a:ext cx="313184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11102-WA0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2976"/>
            <a:ext cx="30598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-20220216-WA0016.jpg"/>
          <p:cNvPicPr/>
          <p:nvPr/>
        </p:nvPicPr>
        <p:blipFill>
          <a:blip r:embed="rId7" cstate="print"/>
          <a:srcRect b="27778"/>
          <a:stretch>
            <a:fillRect/>
          </a:stretch>
        </p:blipFill>
        <p:spPr bwMode="auto">
          <a:xfrm>
            <a:off x="3059832" y="3212976"/>
            <a:ext cx="309634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21-2022\IMG-20220315-WA00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0930" y="3212976"/>
            <a:ext cx="297307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267744" y="116112"/>
            <a:ext cx="5904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Семейное воспитание</a:t>
            </a:r>
            <a:endParaRPr kumimoji="0" lang="kk-KZ" sz="28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523-WA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78802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Pictures\IMG202206030945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478802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18-2019\IMG_20190307_1020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2696"/>
            <a:ext cx="449999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-20210601-WA0016.jpg"/>
          <p:cNvPicPr/>
          <p:nvPr/>
        </p:nvPicPr>
        <p:blipFill>
          <a:blip r:embed="rId6" cstate="print"/>
          <a:srcRect t="18208" b="12428"/>
          <a:stretch>
            <a:fillRect/>
          </a:stretch>
        </p:blipFill>
        <p:spPr bwMode="auto">
          <a:xfrm>
            <a:off x="4788024" y="3933056"/>
            <a:ext cx="435597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513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518-WA0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20523-WA00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1"/>
            <a:ext cx="464400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202105211331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332655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Интеллектуальное </a:t>
            </a: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воспитание, </a:t>
            </a:r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воспитание информационной культуры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-20201214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572000" cy="278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11204-WA0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4644008" cy="290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11125-WA0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4572000" cy="29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11209-WA0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933057"/>
            <a:ext cx="457200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120-WA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20211203102134.jpg"/>
          <p:cNvPicPr/>
          <p:nvPr/>
        </p:nvPicPr>
        <p:blipFill>
          <a:blip r:embed="rId4" cstate="print"/>
          <a:srcRect l="26900" t="14197"/>
          <a:stretch>
            <a:fillRect/>
          </a:stretch>
        </p:blipFill>
        <p:spPr bwMode="auto">
          <a:xfrm>
            <a:off x="4572001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202202011247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4644008" cy="350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202204041111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260648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Физическое воспитание, здоровый образ </a:t>
            </a:r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жизни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_20220118_155442_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788024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_20220325_194859.jpg"/>
          <p:cNvPicPr/>
          <p:nvPr/>
        </p:nvPicPr>
        <p:blipFill>
          <a:blip r:embed="rId4" cstate="print"/>
          <a:srcRect t="24685"/>
          <a:stretch>
            <a:fillRect/>
          </a:stretch>
        </p:blipFill>
        <p:spPr bwMode="auto">
          <a:xfrm>
            <a:off x="4572000" y="3861048"/>
            <a:ext cx="457200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20407-WA0009.jpg"/>
          <p:cNvPicPr/>
          <p:nvPr/>
        </p:nvPicPr>
        <p:blipFill>
          <a:blip r:embed="rId5" cstate="print"/>
          <a:srcRect t="18744"/>
          <a:stretch>
            <a:fillRect/>
          </a:stretch>
        </p:blipFill>
        <p:spPr bwMode="auto">
          <a:xfrm>
            <a:off x="4572000" y="1412776"/>
            <a:ext cx="45720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513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513-WA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0"/>
            <a:ext cx="331236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20220117114644 (1).jpg"/>
          <p:cNvPicPr/>
          <p:nvPr/>
        </p:nvPicPr>
        <p:blipFill>
          <a:blip r:embed="rId5" cstate="print"/>
          <a:srcRect t="29697" b="23939"/>
          <a:stretch>
            <a:fillRect/>
          </a:stretch>
        </p:blipFill>
        <p:spPr bwMode="auto">
          <a:xfrm>
            <a:off x="6162675" y="0"/>
            <a:ext cx="298132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2020102813443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2987824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-20211015-WA004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356993"/>
            <a:ext cx="313184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21-2022\IMG-20220318-WA005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356992"/>
            <a:ext cx="324036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39552" y="483233"/>
            <a:ext cx="806489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Основной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целью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воспитательной работы школы на 2021 – 2022  учебный год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 - воспитание всесторонне и гармонично развитой личности на основе общечеловеческих и национальных ценностей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содействовать формированию патриота и гражданина, способного жить в новом демократическом обществе; формировать политическую, правовую и антикоррупционную культуру личности; росту правосознания детей и молодежи, их готовности противостоять проявлениям жестокости и насилия в детской и молодежной среде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способствать формированию духовно-нравственных и этических принципов личности, ее моральных качеств и установок, согласующихся с нормами и традициями жизни казахстанского общества.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способствовать ориентации личности на общечеловеческие и национальные ценности, уважение к родному языку и культуре казахского народа, этносов и этнических групп Республики Казахстан.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способствовать просвещению родителей, повышению их психологопедагогической компетентности в формировании личности ребенка, повышению их ответственности за воспитание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формировать трудовые навыки, экономическое  мышление личности и осознанное отношение к профессиональному самоопределению, развивать экологическую культуру.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создать пространство для эффективного формирования навыков здорового образа жизни, сохранения физического и психологического здоровья, умения определять факторы, наносящие вред здоровью.</a:t>
            </a:r>
            <a:endParaRPr kumimoji="0" lang="kk-K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691157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Воспитательная система школы работает по следующим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восьми  направлениям: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979712" y="1069255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традиционные школьные мероприятия</a:t>
            </a:r>
            <a:endParaRPr kumimoji="0" lang="kk-KZ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32656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Данные направления воспитательной работы реализуются через: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:\Users\admin\Desktop\ФОТО\ФОТО 2021-2022\IMG-20220523-WA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7072"/>
            <a:ext cx="457200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20525-WA0059.jpg"/>
          <p:cNvPicPr/>
          <p:nvPr/>
        </p:nvPicPr>
        <p:blipFill>
          <a:blip r:embed="rId4" cstate="print"/>
          <a:srcRect l="10390" t="19512" r="16883"/>
          <a:stretch>
            <a:fillRect/>
          </a:stretch>
        </p:blipFill>
        <p:spPr bwMode="auto">
          <a:xfrm>
            <a:off x="4499992" y="1700808"/>
            <a:ext cx="46440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-20210930-WA00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0808"/>
            <a:ext cx="45720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21-2022\IMG-20220429-WA0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33056"/>
            <a:ext cx="471601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admin\Desktop\ФОТО\ФОТО 2021-2022\IMG_20220118_155316_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202106011036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53137"/>
            <a:ext cx="4499992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202204121106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21-2022\IMG-20210319-WA0026.jpg"/>
          <p:cNvPicPr/>
          <p:nvPr/>
        </p:nvPicPr>
        <p:blipFill>
          <a:blip r:embed="rId6" cstate="print"/>
          <a:srcRect b="15145"/>
          <a:stretch>
            <a:fillRect/>
          </a:stretch>
        </p:blipFill>
        <p:spPr bwMode="auto">
          <a:xfrm>
            <a:off x="0" y="2204864"/>
            <a:ext cx="4499992" cy="256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332657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  дополнительного образования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20211224172241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6440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202201271025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836712"/>
            <a:ext cx="4860032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11027-WA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327585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 физ-ра\20151022_1058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356992"/>
            <a:ext cx="295232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 физ-ра\20151022_11092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9" y="3284984"/>
            <a:ext cx="305983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188641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абота </a:t>
            </a: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органов ученического </a:t>
            </a:r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_20211215_114159_7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17032"/>
            <a:ext cx="35283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506-WA0049.jpg"/>
          <p:cNvPicPr/>
          <p:nvPr/>
        </p:nvPicPr>
        <p:blipFill>
          <a:blip r:embed="rId4" cstate="print"/>
          <a:srcRect t="20000"/>
          <a:stretch>
            <a:fillRect/>
          </a:stretch>
        </p:blipFill>
        <p:spPr bwMode="auto">
          <a:xfrm>
            <a:off x="5508104" y="1052736"/>
            <a:ext cx="3240360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20210928101003.jpg"/>
          <p:cNvPicPr/>
          <p:nvPr/>
        </p:nvPicPr>
        <p:blipFill>
          <a:blip r:embed="rId5" cstate="print"/>
          <a:srcRect t="21113" b="12572"/>
          <a:stretch>
            <a:fillRect/>
          </a:stretch>
        </p:blipFill>
        <p:spPr bwMode="auto">
          <a:xfrm>
            <a:off x="2195736" y="980728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202109281212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17032"/>
            <a:ext cx="51125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admin\Desktop\ФОТО\фото 2018-2019\IMG-20190122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2304256" cy="3060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Picture 2" descr="C:\Users\admin\Desktop\ФОТО\ФОТО 2021-2022\IMG_20210222_122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4427984" cy="5373216"/>
          </a:xfrm>
          <a:prstGeom prst="rect">
            <a:avLst/>
          </a:prstGeom>
          <a:noFill/>
        </p:spPr>
      </p:pic>
      <p:pic>
        <p:nvPicPr>
          <p:cNvPr id="10" name="Рисунок 9" descr="C:\Users\admin\Desktop\ФОТО\ФОТО 2021-2022\IMG-20220506-WA0034.jpg"/>
          <p:cNvPicPr/>
          <p:nvPr/>
        </p:nvPicPr>
        <p:blipFill>
          <a:blip r:embed="rId5" cstate="print"/>
          <a:srcRect t="23237" r="17134"/>
          <a:stretch>
            <a:fillRect/>
          </a:stretch>
        </p:blipFill>
        <p:spPr bwMode="auto">
          <a:xfrm>
            <a:off x="6372200" y="4657725"/>
            <a:ext cx="277180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admin\Pictures\IMG-20220607-WA0029.jpg"/>
          <p:cNvPicPr/>
          <p:nvPr/>
        </p:nvPicPr>
        <p:blipFill>
          <a:blip r:embed="rId6" cstate="print"/>
          <a:srcRect b="31781"/>
          <a:stretch>
            <a:fillRect/>
          </a:stretch>
        </p:blipFill>
        <p:spPr bwMode="auto">
          <a:xfrm>
            <a:off x="6588224" y="1556792"/>
            <a:ext cx="255577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admin\Pictures\IMG-20220607-WA00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653136"/>
            <a:ext cx="2160240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260648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внеклассная </a:t>
            </a: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внеурочная </a:t>
            </a: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endParaRPr lang="kk-KZ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202010231052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3275856" cy="228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18-2019\IMG_20190212_111941 — копия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24744"/>
            <a:ext cx="2952329" cy="271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18-2019\IMG-20180909-WA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268760"/>
            <a:ext cx="298782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202102081339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61048"/>
            <a:ext cx="334786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202103190930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789040"/>
            <a:ext cx="316835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21-2022\IMG202104021055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789040"/>
            <a:ext cx="291581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18-2019\IMG-20181114-WA0035.jpg"/>
          <p:cNvPicPr/>
          <p:nvPr/>
        </p:nvPicPr>
        <p:blipFill>
          <a:blip r:embed="rId3" cstate="print"/>
          <a:srcRect b="38292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20201020131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202102121241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1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18-2019\IMG_20190111_1223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admin\Desktop\99674398_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2716"/>
            <a:ext cx="7560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казахстанского патриотизма и гражданственности, правовое воспитание</a:t>
            </a:r>
            <a:endParaRPr kumimoji="0" lang="kk-KZ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admin\Desktop\ФОТО\ФОТО 2021-2022\IMG_20211215_115926_231.jpg"/>
          <p:cNvPicPr/>
          <p:nvPr/>
        </p:nvPicPr>
        <p:blipFill>
          <a:blip r:embed="rId3" cstate="print"/>
          <a:srcRect t="21622"/>
          <a:stretch>
            <a:fillRect/>
          </a:stretch>
        </p:blipFill>
        <p:spPr bwMode="auto">
          <a:xfrm>
            <a:off x="323528" y="1052736"/>
            <a:ext cx="424847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_20211215_114440_1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24744"/>
            <a:ext cx="43204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-20220318-WA00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432048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\ФОТО 2021-2022\IMG-20220506-WA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861048"/>
            <a:ext cx="439248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506-WA00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6449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506-WA00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484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Pictures\IMG202206030939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12976"/>
            <a:ext cx="432048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Pictures\IMG202206030944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212976"/>
            <a:ext cx="432048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427-WA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31840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506-WA00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24744"/>
            <a:ext cx="3168352" cy="287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202205061201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933056"/>
            <a:ext cx="518457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_20211215_114440_18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0"/>
            <a:ext cx="298782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260648"/>
            <a:ext cx="6552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Духовно-нравственное воспитание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_20220202_202005_4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92696"/>
            <a:ext cx="381642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10430-WA0059.jpg"/>
          <p:cNvPicPr/>
          <p:nvPr/>
        </p:nvPicPr>
        <p:blipFill>
          <a:blip r:embed="rId4" cstate="print"/>
          <a:srcRect t="6604" r="12264" b="10613"/>
          <a:stretch>
            <a:fillRect/>
          </a:stretch>
        </p:blipFill>
        <p:spPr bwMode="auto">
          <a:xfrm>
            <a:off x="5508104" y="764704"/>
            <a:ext cx="345638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10930-WA00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53285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20204-WA00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789040"/>
            <a:ext cx="33843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esktop\ФОТО\ФОТО 2021-2022\IMG-20220216-WA0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84984"/>
            <a:ext cx="367240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20405-WA0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8640"/>
            <a:ext cx="385192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20429-WA0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12976"/>
            <a:ext cx="51125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202203041130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18864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5816" y="323612"/>
            <a:ext cx="46085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Национальное </a:t>
            </a:r>
            <a:r>
              <a:rPr lang="kk-KZ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воспитание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ФОТО\ФОТО 2021-2022\IMG_20220506_194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3888432" cy="228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-2022\IMG-20211130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2"/>
            <a:ext cx="3744416" cy="228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20318-WA00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435597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20429-WA00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140968"/>
            <a:ext cx="460851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620659324_11-phonoteka_org-p-foni-dlya-slaida-s-kazakhskimi-ornamentami-11.jpg"/>
          <p:cNvPicPr>
            <a:picLocks noChangeAspect="1" noChangeArrowheads="1"/>
          </p:cNvPicPr>
          <p:nvPr/>
        </p:nvPicPr>
        <p:blipFill>
          <a:blip r:embed="rId2" cstate="print"/>
          <a:srcRect b="25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99592" y="340492"/>
            <a:ext cx="7560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admin\Desktop\ФОТО\ФОТО 2021-2022\IMG20220506115547.jpg"/>
          <p:cNvPicPr/>
          <p:nvPr/>
        </p:nvPicPr>
        <p:blipFill>
          <a:blip r:embed="rId3" cstate="print"/>
          <a:srcRect t="16703"/>
          <a:stretch>
            <a:fillRect/>
          </a:stretch>
        </p:blipFill>
        <p:spPr bwMode="auto">
          <a:xfrm>
            <a:off x="0" y="0"/>
            <a:ext cx="471601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-2022\IMG-20210202-WA0004.jpg"/>
          <p:cNvPicPr/>
          <p:nvPr/>
        </p:nvPicPr>
        <p:blipFill>
          <a:blip r:embed="rId4" cstate="print"/>
          <a:srcRect t="12982" b="22274"/>
          <a:stretch>
            <a:fillRect/>
          </a:stretch>
        </p:blipFill>
        <p:spPr bwMode="auto">
          <a:xfrm>
            <a:off x="4788024" y="0"/>
            <a:ext cx="435597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ФОТО\ФОТО 2021-2022\IMG-20210915-WA0029.jpg"/>
          <p:cNvPicPr/>
          <p:nvPr/>
        </p:nvPicPr>
        <p:blipFill>
          <a:blip r:embed="rId5" cstate="print"/>
          <a:srcRect l="1237" t="38603" r="17210" b="11859"/>
          <a:stretch>
            <a:fillRect/>
          </a:stretch>
        </p:blipFill>
        <p:spPr bwMode="auto">
          <a:xfrm>
            <a:off x="0" y="3356992"/>
            <a:ext cx="471601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\ФОТО 2021-2022\IMG_20211215_115926_173.jpg"/>
          <p:cNvPicPr/>
          <p:nvPr/>
        </p:nvPicPr>
        <p:blipFill>
          <a:blip r:embed="rId6" cstate="print"/>
          <a:srcRect t="28795"/>
          <a:stretch>
            <a:fillRect/>
          </a:stretch>
        </p:blipFill>
        <p:spPr bwMode="auto">
          <a:xfrm>
            <a:off x="4788024" y="3356992"/>
            <a:ext cx="435597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297</Words>
  <Application>Microsoft Office PowerPoint</Application>
  <PresentationFormat>Экран (4:3)</PresentationFormat>
  <Paragraphs>47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45</cp:revision>
  <dcterms:created xsi:type="dcterms:W3CDTF">2022-06-06T08:29:42Z</dcterms:created>
  <dcterms:modified xsi:type="dcterms:W3CDTF">2022-06-07T06:03:00Z</dcterms:modified>
</cp:coreProperties>
</file>